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9"/>
  </p:notesMasterIdLst>
  <p:sldIdLst>
    <p:sldId id="256" r:id="rId2"/>
    <p:sldId id="259" r:id="rId3"/>
    <p:sldId id="260" r:id="rId4"/>
    <p:sldId id="263" r:id="rId5"/>
    <p:sldId id="266" r:id="rId6"/>
    <p:sldId id="265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347994-F4B6-4A35-BCB6-BFB5B4416D2F}" type="datetimeFigureOut">
              <a:rPr lang="en-IN" smtClean="0"/>
              <a:t>07-03-2023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9DA42-41A8-4ADB-B8AB-9995F77172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3488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Seasonality</a:t>
            </a:r>
          </a:p>
          <a:p>
            <a:r>
              <a:rPr lang="en-US" dirty="0"/>
              <a:t>Daily Peak Hours</a:t>
            </a:r>
          </a:p>
          <a:p>
            <a:r>
              <a:rPr lang="en-US" dirty="0"/>
              <a:t>Weekdays Peak Hours</a:t>
            </a:r>
          </a:p>
          <a:p>
            <a:r>
              <a:rPr lang="en-US" dirty="0"/>
              <a:t>Summer Time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9DA42-41A8-4ADB-B8AB-9995F771721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873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 Stock Accordingly</a:t>
            </a:r>
          </a:p>
          <a:p>
            <a:r>
              <a:rPr lang="en-US" dirty="0"/>
              <a:t>Some Cycles are over used while some are under used</a:t>
            </a:r>
          </a:p>
          <a:p>
            <a:r>
              <a:rPr lang="en-US" dirty="0"/>
              <a:t>Sufficient Supply for Demand</a:t>
            </a:r>
          </a:p>
          <a:p>
            <a:r>
              <a:rPr lang="en-US" dirty="0"/>
              <a:t>Proper management can get their cycles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9DA42-41A8-4ADB-B8AB-9995F771721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1199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Spread all over London</a:t>
            </a:r>
          </a:p>
          <a:p>
            <a:r>
              <a:rPr lang="en-US" dirty="0"/>
              <a:t>Central London has more busy Stations</a:t>
            </a:r>
          </a:p>
          <a:p>
            <a:r>
              <a:rPr lang="en-US" dirty="0"/>
              <a:t>Outskirts are less busy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9DA42-41A8-4ADB-B8AB-9995F7717215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5509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7A672-B7EB-148B-29CF-13A6B1401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F18269-106F-8A0A-2738-E8C4CB48A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B15A4-C1A2-A3AB-415D-13D4638EF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3/7/2023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4F072-D1D7-1F34-7F05-5AD18A564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1587E-1B62-5506-4147-BE8DC0C43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99651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30FAA-F25E-608C-F3A2-7CE99C258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40605A-0E88-195E-B3B2-15CF928EB4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FFBA3-0A96-0AF8-4632-C7A6B02DA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05551-FFD9-7EAE-3FD5-AACC75B94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5C2CF-2C9B-1C27-3C51-35AAF96E6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345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F61A4C-C7EA-AF25-925B-EFE3F1DBD3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CE74F-E9AE-BD87-B361-B7A341DFA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8AFE5-918D-38BB-15F9-C1FDD2B5A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3A9CF7-802B-D491-6C95-34F9C8B5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8A19D-CB07-A09C-A784-0B99A27BF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19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29538-115C-EC59-412E-865E6ECEA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C05B4-D52E-1C02-CE70-2DE84DA9C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04817-5998-587D-4312-08BC5D30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2E9F3-67B4-D047-343E-22CA5FC3C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A9E7E-2F20-3034-D836-695B8BEE5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01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B1C18-F560-D60C-8AA2-390742A76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A1F9F-D288-9427-8B30-3251F2155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1F030-3267-6B4D-417F-4A30D99FE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6092E-AEC0-91BB-56C4-0A5AD0DC8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36878-A464-5E3C-6080-11AB637B4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844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D0DCC-AD0B-6465-18C8-448597145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5AE9C-C17F-A9B1-C1A5-0FD67C2E69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1ECAF5-5C77-5D60-7F1A-714892F51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AA86C-7C75-D7EC-60C3-FCDFC2C8F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4E9C3D-507B-659D-6FE1-6D0FF2EFE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373A8-F21F-47A6-0526-4BAFB527B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681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B6E56-4E1D-A0DF-E366-A1F470B8D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6BE52-A2D7-7B1B-E16C-CAEBB79E6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630F68-D88E-2161-7C16-D75CA94068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ED1B2-EFC6-AE95-4493-5B8D9FA47C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BC6C0-E43C-5117-1F55-5321EFEA89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C01D90-7CA4-4996-A7E5-21EA5F34C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125853-27D9-446B-7327-1388EBD93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8B46C-47B2-1C66-1E80-80FDC528D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2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DB1DD-96B5-1A8F-5407-472176054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CDD868-7D6A-AB47-FEF8-6A1B94A4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A2F765-4FAF-BF8B-71F5-6FB353425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E2B189-98A8-4CB4-EEC4-857A23DB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59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B8DBA2-F4E8-6673-DC73-E1013D4B8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FBB079-29EF-BFB0-84AE-A4682A3A7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DC388-11FB-4AB3-CD10-7C0134997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23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F58F8-20D2-02CD-1737-0435FA3CE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7E2B8-595E-696D-F8A4-25B493B75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75E8C1-92DD-9489-FFAB-F262A5A007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14DCB-911C-99B6-310A-D53C58F59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FFF4EC-A364-3A7E-E892-82A0331A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4E43E-B715-4152-2266-6F17E74FF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0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AB741-A5E4-F0A9-E211-868649CF5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A3A806-FEF2-1EF8-6047-DC5DD104DE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76D76D-68A7-459D-EEBF-709557F0B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96EEA0-1AE5-FA18-95D6-29CD723AE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3/7/2023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423D0-ADC8-74C1-F220-E1C17D1C8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245A3-DFD8-D57E-4F3D-F49188F73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832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33A852-AC7A-13C8-6604-EDF8BE48E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52B4A-BC1B-40D9-EB96-25FD4047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DB66F-1B64-E6A7-B5D2-1E339AF110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3/7/2023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557A2-5CC6-A58B-B892-977857EF12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4CA64-51DB-4005-3BE0-C7A5A2DD2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544984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962A35A-A4C2-0935-C1F0-D85B0E09FC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133" b="9598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867BDD-BC9C-241F-F54F-B9D198E014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TFL Cycling Dataset Analysis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E23A90-D96B-33E0-7576-C078ABE726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7911" y="4252711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Sandnyit Pathare</a:t>
            </a:r>
            <a:endParaRPr lang="en-I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434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DECD2-7EA2-37A9-F7A0-F9D47291C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630722"/>
            <a:ext cx="3419856" cy="153233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Rentals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41ED49E-88A0-A593-A7A9-F7F8AA350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89571" y="5278153"/>
            <a:ext cx="6903721" cy="1600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Busy During Working hours</a:t>
            </a:r>
          </a:p>
          <a:p>
            <a:r>
              <a:rPr lang="en-US" sz="2200" dirty="0"/>
              <a:t>Busy During Weekdays</a:t>
            </a:r>
          </a:p>
          <a:p>
            <a:r>
              <a:rPr lang="en-US" sz="2200" dirty="0"/>
              <a:t>Seasonal Data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07A6652B-4713-6EBA-22DF-751780546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705" y="176982"/>
            <a:ext cx="6174295" cy="4630721"/>
          </a:xfrm>
          <a:prstGeom prst="rect">
            <a:avLst/>
          </a:prstGeom>
        </p:spPr>
      </p:pic>
      <p:pic>
        <p:nvPicPr>
          <p:cNvPr id="18" name="Content Placeholder 17" descr="Chart, line chart&#10;&#10;Description automatically generated">
            <a:extLst>
              <a:ext uri="{FF2B5EF4-FFF2-40B4-BE49-F238E27FC236}">
                <a16:creationId xmlns:a16="http://schemas.microsoft.com/office/drawing/2014/main" id="{B9758393-2EFE-F128-A874-6CC6719A33F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9" b="4209"/>
          <a:stretch/>
        </p:blipFill>
        <p:spPr>
          <a:xfrm>
            <a:off x="0" y="176982"/>
            <a:ext cx="6312305" cy="4345171"/>
          </a:xfrm>
          <a:custGeom>
            <a:avLst/>
            <a:gdLst/>
            <a:ahLst/>
            <a:cxnLst/>
            <a:rect l="l" t="t" r="r" b="b"/>
            <a:pathLst>
              <a:path w="6005375" h="4196281">
                <a:moveTo>
                  <a:pt x="0" y="0"/>
                </a:moveTo>
                <a:lnTo>
                  <a:pt x="6000672" y="0"/>
                </a:lnTo>
                <a:lnTo>
                  <a:pt x="5998730" y="19709"/>
                </a:lnTo>
                <a:cubicBezTo>
                  <a:pt x="6001245" y="280059"/>
                  <a:pt x="5986415" y="540409"/>
                  <a:pt x="5999656" y="800631"/>
                </a:cubicBezTo>
                <a:cubicBezTo>
                  <a:pt x="6009855" y="1001996"/>
                  <a:pt x="6003364" y="1203233"/>
                  <a:pt x="5999656" y="1404471"/>
                </a:cubicBezTo>
                <a:cubicBezTo>
                  <a:pt x="5992506" y="1790420"/>
                  <a:pt x="6003364" y="2175860"/>
                  <a:pt x="5998730" y="2561300"/>
                </a:cubicBezTo>
                <a:cubicBezTo>
                  <a:pt x="5996744" y="2732154"/>
                  <a:pt x="5998994" y="2902754"/>
                  <a:pt x="6003364" y="3073609"/>
                </a:cubicBezTo>
                <a:cubicBezTo>
                  <a:pt x="6009720" y="3317560"/>
                  <a:pt x="5999923" y="3561638"/>
                  <a:pt x="5989197" y="3805463"/>
                </a:cubicBezTo>
                <a:cubicBezTo>
                  <a:pt x="5985594" y="3872508"/>
                  <a:pt x="5984647" y="3939633"/>
                  <a:pt x="5986348" y="4006695"/>
                </a:cubicBezTo>
                <a:lnTo>
                  <a:pt x="5997254" y="4174633"/>
                </a:lnTo>
                <a:lnTo>
                  <a:pt x="5951601" y="4176620"/>
                </a:lnTo>
                <a:cubicBezTo>
                  <a:pt x="5886702" y="4176651"/>
                  <a:pt x="5821788" y="4174749"/>
                  <a:pt x="5756905" y="4173480"/>
                </a:cubicBezTo>
                <a:cubicBezTo>
                  <a:pt x="5518559" y="4169040"/>
                  <a:pt x="5280086" y="4173480"/>
                  <a:pt x="5042247" y="4150774"/>
                </a:cubicBezTo>
                <a:cubicBezTo>
                  <a:pt x="4977618" y="4144622"/>
                  <a:pt x="4912546" y="4140690"/>
                  <a:pt x="4847600" y="4141467"/>
                </a:cubicBezTo>
                <a:cubicBezTo>
                  <a:pt x="4782655" y="4142244"/>
                  <a:pt x="4717835" y="4147730"/>
                  <a:pt x="4653713" y="4160414"/>
                </a:cubicBezTo>
                <a:cubicBezTo>
                  <a:pt x="4446571" y="4200625"/>
                  <a:pt x="4238796" y="4203162"/>
                  <a:pt x="4029497" y="4186925"/>
                </a:cubicBezTo>
                <a:cubicBezTo>
                  <a:pt x="3943621" y="4180203"/>
                  <a:pt x="3857746" y="4169040"/>
                  <a:pt x="3771489" y="4171196"/>
                </a:cubicBezTo>
                <a:cubicBezTo>
                  <a:pt x="3623585" y="4175129"/>
                  <a:pt x="3475554" y="4167137"/>
                  <a:pt x="3327523" y="4169167"/>
                </a:cubicBezTo>
                <a:cubicBezTo>
                  <a:pt x="3323528" y="4169738"/>
                  <a:pt x="3319443" y="4169205"/>
                  <a:pt x="3315727" y="4167645"/>
                </a:cubicBezTo>
                <a:cubicBezTo>
                  <a:pt x="3278941" y="4142402"/>
                  <a:pt x="3238603" y="4152169"/>
                  <a:pt x="3200549" y="4158765"/>
                </a:cubicBezTo>
                <a:cubicBezTo>
                  <a:pt x="3074082" y="4180710"/>
                  <a:pt x="2947742" y="4191492"/>
                  <a:pt x="2819246" y="4174494"/>
                </a:cubicBezTo>
                <a:cubicBezTo>
                  <a:pt x="2696546" y="4156698"/>
                  <a:pt x="2572096" y="4154478"/>
                  <a:pt x="2448851" y="4167898"/>
                </a:cubicBezTo>
                <a:cubicBezTo>
                  <a:pt x="2279383" y="4187687"/>
                  <a:pt x="2110549" y="4183501"/>
                  <a:pt x="1941462" y="4167898"/>
                </a:cubicBezTo>
                <a:cubicBezTo>
                  <a:pt x="1872837" y="4161556"/>
                  <a:pt x="1803198" y="4150774"/>
                  <a:pt x="1735208" y="4166630"/>
                </a:cubicBezTo>
                <a:cubicBezTo>
                  <a:pt x="1651489" y="4186038"/>
                  <a:pt x="1568023" y="4179695"/>
                  <a:pt x="1484050" y="4175382"/>
                </a:cubicBezTo>
                <a:cubicBezTo>
                  <a:pt x="1377752" y="4169801"/>
                  <a:pt x="1271708" y="4153692"/>
                  <a:pt x="1165029" y="4166376"/>
                </a:cubicBezTo>
                <a:cubicBezTo>
                  <a:pt x="1115685" y="4172211"/>
                  <a:pt x="1066722" y="4181471"/>
                  <a:pt x="1016744" y="4179061"/>
                </a:cubicBezTo>
                <a:cubicBezTo>
                  <a:pt x="878481" y="4172719"/>
                  <a:pt x="740344" y="4165235"/>
                  <a:pt x="601826" y="4166376"/>
                </a:cubicBezTo>
                <a:cubicBezTo>
                  <a:pt x="543857" y="4166757"/>
                  <a:pt x="486268" y="4168659"/>
                  <a:pt x="428553" y="4172845"/>
                </a:cubicBezTo>
                <a:cubicBezTo>
                  <a:pt x="320859" y="4180710"/>
                  <a:pt x="213546" y="4170055"/>
                  <a:pt x="106234" y="4166249"/>
                </a:cubicBezTo>
                <a:lnTo>
                  <a:pt x="0" y="417100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96274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85CD3-826E-0AFF-EC5E-C7FF9BBF1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440365"/>
            <a:ext cx="4245864" cy="17226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/>
              <a:t>Bikes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C26970A2-4F17-9745-141F-C7A44255E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33999" y="4440365"/>
            <a:ext cx="6214871" cy="17226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/>
              <a:t>Most of the bikes are rented for less than 15 Minutes</a:t>
            </a:r>
          </a:p>
          <a:p>
            <a:r>
              <a:rPr lang="en-US" sz="2000" dirty="0"/>
              <a:t>Some bikes are rented for multiple days</a:t>
            </a:r>
          </a:p>
          <a:p>
            <a:r>
              <a:rPr lang="en-US" sz="2000" dirty="0"/>
              <a:t>On a average one bike is rented for only two times a day</a:t>
            </a:r>
          </a:p>
          <a:p>
            <a:r>
              <a:rPr lang="en-US" sz="2000" dirty="0"/>
              <a:t>Enough Supply for current demand</a:t>
            </a:r>
          </a:p>
        </p:txBody>
      </p:sp>
      <p:pic>
        <p:nvPicPr>
          <p:cNvPr id="14" name="Content Placeholder 13" descr="Chart, histogram&#10;&#10;Description automatically generated">
            <a:extLst>
              <a:ext uri="{FF2B5EF4-FFF2-40B4-BE49-F238E27FC236}">
                <a16:creationId xmlns:a16="http://schemas.microsoft.com/office/drawing/2014/main" id="{587EFADF-0A4B-E1D7-D259-0CE6F603BAC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5" y="320040"/>
            <a:ext cx="5236041" cy="3927031"/>
          </a:xfrm>
          <a:prstGeom prst="rect">
            <a:avLst/>
          </a:prstGeom>
        </p:spPr>
      </p:pic>
      <p:pic>
        <p:nvPicPr>
          <p:cNvPr id="8" name="Content Placeholder 7" descr="Chart, histogram&#10;&#10;Description automatically generated">
            <a:extLst>
              <a:ext uri="{FF2B5EF4-FFF2-40B4-BE49-F238E27FC236}">
                <a16:creationId xmlns:a16="http://schemas.microsoft.com/office/drawing/2014/main" id="{BCD7718D-E76D-ECBE-9A9C-6BBA3C1A1B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055" y="320040"/>
            <a:ext cx="5236041" cy="392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51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56B90-FC8A-315E-5605-CDB226F56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2090"/>
            <a:ext cx="10515600" cy="12702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Locations of Stations</a:t>
            </a:r>
          </a:p>
        </p:txBody>
      </p:sp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8011A92E-F3CE-1EA3-2FB4-1B1C466909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4" r="20647" b="3"/>
          <a:stretch/>
        </p:blipFill>
        <p:spPr>
          <a:xfrm>
            <a:off x="510365" y="400051"/>
            <a:ext cx="3524888" cy="3647338"/>
          </a:xfrm>
          <a:custGeom>
            <a:avLst/>
            <a:gdLst/>
            <a:ahLst/>
            <a:cxnLst/>
            <a:rect l="l" t="t" r="r" b="b"/>
            <a:pathLst>
              <a:path w="3524888" h="3647338">
                <a:moveTo>
                  <a:pt x="887180" y="60"/>
                </a:moveTo>
                <a:cubicBezTo>
                  <a:pt x="945946" y="-443"/>
                  <a:pt x="1004682" y="2214"/>
                  <a:pt x="1063120" y="9535"/>
                </a:cubicBezTo>
                <a:cubicBezTo>
                  <a:pt x="1192553" y="25206"/>
                  <a:pt x="1324035" y="29312"/>
                  <a:pt x="1454772" y="21769"/>
                </a:cubicBezTo>
                <a:cubicBezTo>
                  <a:pt x="1583729" y="15160"/>
                  <a:pt x="1712924" y="14714"/>
                  <a:pt x="1842239" y="16589"/>
                </a:cubicBezTo>
                <a:cubicBezTo>
                  <a:pt x="1958874" y="18285"/>
                  <a:pt x="2075629" y="18018"/>
                  <a:pt x="2192264" y="13196"/>
                </a:cubicBezTo>
                <a:cubicBezTo>
                  <a:pt x="2323253" y="7660"/>
                  <a:pt x="2454242" y="2928"/>
                  <a:pt x="2585114" y="13911"/>
                </a:cubicBezTo>
                <a:cubicBezTo>
                  <a:pt x="2699008" y="24482"/>
                  <a:pt x="2813668" y="29758"/>
                  <a:pt x="2928437" y="29714"/>
                </a:cubicBezTo>
                <a:cubicBezTo>
                  <a:pt x="3080601" y="28464"/>
                  <a:pt x="3232406" y="19625"/>
                  <a:pt x="3384330" y="14536"/>
                </a:cubicBezTo>
                <a:lnTo>
                  <a:pt x="3481468" y="12130"/>
                </a:lnTo>
                <a:lnTo>
                  <a:pt x="3481325" y="16098"/>
                </a:lnTo>
                <a:lnTo>
                  <a:pt x="3493308" y="84630"/>
                </a:lnTo>
                <a:lnTo>
                  <a:pt x="3493318" y="92959"/>
                </a:lnTo>
                <a:cubicBezTo>
                  <a:pt x="3495695" y="161085"/>
                  <a:pt x="3501168" y="229143"/>
                  <a:pt x="3512114" y="297090"/>
                </a:cubicBezTo>
                <a:cubicBezTo>
                  <a:pt x="3519231" y="340796"/>
                  <a:pt x="3524136" y="384681"/>
                  <a:pt x="3524809" y="428543"/>
                </a:cubicBezTo>
                <a:cubicBezTo>
                  <a:pt x="3525482" y="472405"/>
                  <a:pt x="3521924" y="516245"/>
                  <a:pt x="3512114" y="559861"/>
                </a:cubicBezTo>
                <a:cubicBezTo>
                  <a:pt x="3491119" y="656469"/>
                  <a:pt x="3485618" y="754605"/>
                  <a:pt x="3495724" y="852186"/>
                </a:cubicBezTo>
                <a:cubicBezTo>
                  <a:pt x="3504578" y="948437"/>
                  <a:pt x="3505176" y="1044867"/>
                  <a:pt x="3502664" y="1141386"/>
                </a:cubicBezTo>
                <a:cubicBezTo>
                  <a:pt x="3500391" y="1228440"/>
                  <a:pt x="3500750" y="1315584"/>
                  <a:pt x="3507210" y="1402639"/>
                </a:cubicBezTo>
                <a:cubicBezTo>
                  <a:pt x="3514626" y="1500407"/>
                  <a:pt x="3520966" y="1598176"/>
                  <a:pt x="3506252" y="1695856"/>
                </a:cubicBezTo>
                <a:cubicBezTo>
                  <a:pt x="3492089" y="1780866"/>
                  <a:pt x="3485019" y="1866447"/>
                  <a:pt x="3485079" y="1952109"/>
                </a:cubicBezTo>
                <a:cubicBezTo>
                  <a:pt x="3486753" y="2065682"/>
                  <a:pt x="3498595" y="2178986"/>
                  <a:pt x="3505415" y="2292381"/>
                </a:cubicBezTo>
                <a:cubicBezTo>
                  <a:pt x="3514746" y="2447918"/>
                  <a:pt x="3522761" y="2603544"/>
                  <a:pt x="3508406" y="2759171"/>
                </a:cubicBezTo>
                <a:cubicBezTo>
                  <a:pt x="3497997" y="2866762"/>
                  <a:pt x="3488427" y="2974352"/>
                  <a:pt x="3496442" y="3082389"/>
                </a:cubicBezTo>
                <a:cubicBezTo>
                  <a:pt x="3502066" y="3158639"/>
                  <a:pt x="3510200" y="3234980"/>
                  <a:pt x="3504816" y="3311409"/>
                </a:cubicBezTo>
                <a:lnTo>
                  <a:pt x="3500655" y="3407763"/>
                </a:lnTo>
                <a:lnTo>
                  <a:pt x="3500528" y="3407763"/>
                </a:lnTo>
                <a:lnTo>
                  <a:pt x="3500186" y="3418624"/>
                </a:lnTo>
                <a:lnTo>
                  <a:pt x="3498431" y="3459279"/>
                </a:lnTo>
                <a:lnTo>
                  <a:pt x="3498786" y="3476530"/>
                </a:lnTo>
                <a:lnTo>
                  <a:pt x="3500070" y="3476530"/>
                </a:lnTo>
                <a:lnTo>
                  <a:pt x="3504922" y="3592711"/>
                </a:lnTo>
                <a:lnTo>
                  <a:pt x="3504733" y="3642505"/>
                </a:lnTo>
                <a:lnTo>
                  <a:pt x="3344090" y="3645620"/>
                </a:lnTo>
                <a:cubicBezTo>
                  <a:pt x="3179267" y="3652578"/>
                  <a:pt x="3015642" y="3636699"/>
                  <a:pt x="2851776" y="3628492"/>
                </a:cubicBezTo>
                <a:cubicBezTo>
                  <a:pt x="2716167" y="3622675"/>
                  <a:pt x="2580186" y="3623335"/>
                  <a:pt x="2444683" y="3630454"/>
                </a:cubicBezTo>
                <a:cubicBezTo>
                  <a:pt x="2220221" y="3640802"/>
                  <a:pt x="1995758" y="3642229"/>
                  <a:pt x="1771055" y="3636431"/>
                </a:cubicBezTo>
                <a:cubicBezTo>
                  <a:pt x="1659183" y="3633576"/>
                  <a:pt x="1547429" y="3634736"/>
                  <a:pt x="1435675" y="3638305"/>
                </a:cubicBezTo>
                <a:cubicBezTo>
                  <a:pt x="1179420" y="3646601"/>
                  <a:pt x="923403" y="3637323"/>
                  <a:pt x="667265" y="3634558"/>
                </a:cubicBezTo>
                <a:cubicBezTo>
                  <a:pt x="569736" y="3633488"/>
                  <a:pt x="472205" y="3633665"/>
                  <a:pt x="374794" y="3637679"/>
                </a:cubicBezTo>
                <a:cubicBezTo>
                  <a:pt x="264415" y="3642140"/>
                  <a:pt x="154036" y="3643412"/>
                  <a:pt x="43657" y="3642932"/>
                </a:cubicBezTo>
                <a:lnTo>
                  <a:pt x="11965" y="3642429"/>
                </a:lnTo>
                <a:lnTo>
                  <a:pt x="24360" y="3479541"/>
                </a:lnTo>
                <a:cubicBezTo>
                  <a:pt x="26194" y="3423392"/>
                  <a:pt x="25594" y="3367189"/>
                  <a:pt x="22559" y="3311038"/>
                </a:cubicBezTo>
                <a:cubicBezTo>
                  <a:pt x="16343" y="3197955"/>
                  <a:pt x="-628" y="3084971"/>
                  <a:pt x="13594" y="2971689"/>
                </a:cubicBezTo>
                <a:cubicBezTo>
                  <a:pt x="38335" y="2776712"/>
                  <a:pt x="12519" y="2582431"/>
                  <a:pt x="4272" y="2387950"/>
                </a:cubicBezTo>
                <a:cubicBezTo>
                  <a:pt x="-3262" y="2237604"/>
                  <a:pt x="2250" y="2086990"/>
                  <a:pt x="20765" y="1937298"/>
                </a:cubicBezTo>
                <a:cubicBezTo>
                  <a:pt x="38958" y="1790576"/>
                  <a:pt x="37113" y="1642627"/>
                  <a:pt x="15268" y="1496252"/>
                </a:cubicBezTo>
                <a:cubicBezTo>
                  <a:pt x="7718" y="1430798"/>
                  <a:pt x="7400" y="1364898"/>
                  <a:pt x="14311" y="1299395"/>
                </a:cubicBezTo>
                <a:cubicBezTo>
                  <a:pt x="22640" y="1195064"/>
                  <a:pt x="20682" y="1090348"/>
                  <a:pt x="8455" y="986285"/>
                </a:cubicBezTo>
                <a:cubicBezTo>
                  <a:pt x="-8159" y="849535"/>
                  <a:pt x="3794" y="712390"/>
                  <a:pt x="9890" y="575539"/>
                </a:cubicBezTo>
                <a:cubicBezTo>
                  <a:pt x="14432" y="472556"/>
                  <a:pt x="17180" y="369671"/>
                  <a:pt x="12878" y="266688"/>
                </a:cubicBezTo>
                <a:lnTo>
                  <a:pt x="14418" y="21931"/>
                </a:lnTo>
                <a:lnTo>
                  <a:pt x="163536" y="23733"/>
                </a:lnTo>
                <a:cubicBezTo>
                  <a:pt x="346324" y="25875"/>
                  <a:pt x="528992" y="25875"/>
                  <a:pt x="711062" y="9535"/>
                </a:cubicBezTo>
                <a:cubicBezTo>
                  <a:pt x="769619" y="4223"/>
                  <a:pt x="828415" y="562"/>
                  <a:pt x="887180" y="60"/>
                </a:cubicBezTo>
                <a:close/>
              </a:path>
            </a:pathLst>
          </a:custGeom>
        </p:spPr>
      </p:pic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30A17611-E50C-FEC0-B488-6CCCA28E32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92" r="32021" b="1"/>
          <a:stretch/>
        </p:blipFill>
        <p:spPr>
          <a:xfrm>
            <a:off x="4333556" y="400051"/>
            <a:ext cx="3524888" cy="3647338"/>
          </a:xfrm>
          <a:custGeom>
            <a:avLst/>
            <a:gdLst/>
            <a:ahLst/>
            <a:cxnLst/>
            <a:rect l="l" t="t" r="r" b="b"/>
            <a:pathLst>
              <a:path w="3524888" h="3647338">
                <a:moveTo>
                  <a:pt x="887181" y="60"/>
                </a:moveTo>
                <a:cubicBezTo>
                  <a:pt x="945947" y="-443"/>
                  <a:pt x="1004683" y="2214"/>
                  <a:pt x="1063120" y="9535"/>
                </a:cubicBezTo>
                <a:cubicBezTo>
                  <a:pt x="1192553" y="25206"/>
                  <a:pt x="1324035" y="29312"/>
                  <a:pt x="1454772" y="21769"/>
                </a:cubicBezTo>
                <a:cubicBezTo>
                  <a:pt x="1583729" y="15160"/>
                  <a:pt x="1712924" y="14714"/>
                  <a:pt x="1842239" y="16589"/>
                </a:cubicBezTo>
                <a:cubicBezTo>
                  <a:pt x="1958874" y="18285"/>
                  <a:pt x="2075629" y="18018"/>
                  <a:pt x="2192264" y="13196"/>
                </a:cubicBezTo>
                <a:cubicBezTo>
                  <a:pt x="2323253" y="7660"/>
                  <a:pt x="2454242" y="2928"/>
                  <a:pt x="2585114" y="13911"/>
                </a:cubicBezTo>
                <a:cubicBezTo>
                  <a:pt x="2699008" y="24482"/>
                  <a:pt x="2813669" y="29758"/>
                  <a:pt x="2928437" y="29714"/>
                </a:cubicBezTo>
                <a:cubicBezTo>
                  <a:pt x="3080601" y="28464"/>
                  <a:pt x="3232406" y="19625"/>
                  <a:pt x="3384330" y="14536"/>
                </a:cubicBezTo>
                <a:lnTo>
                  <a:pt x="3481468" y="12130"/>
                </a:lnTo>
                <a:lnTo>
                  <a:pt x="3481325" y="16098"/>
                </a:lnTo>
                <a:lnTo>
                  <a:pt x="3493308" y="84630"/>
                </a:lnTo>
                <a:lnTo>
                  <a:pt x="3493318" y="92959"/>
                </a:lnTo>
                <a:cubicBezTo>
                  <a:pt x="3495695" y="161085"/>
                  <a:pt x="3501169" y="229143"/>
                  <a:pt x="3512114" y="297090"/>
                </a:cubicBezTo>
                <a:cubicBezTo>
                  <a:pt x="3519231" y="340796"/>
                  <a:pt x="3524136" y="384681"/>
                  <a:pt x="3524809" y="428543"/>
                </a:cubicBezTo>
                <a:cubicBezTo>
                  <a:pt x="3525482" y="472405"/>
                  <a:pt x="3521924" y="516245"/>
                  <a:pt x="3512114" y="559861"/>
                </a:cubicBezTo>
                <a:cubicBezTo>
                  <a:pt x="3491119" y="656469"/>
                  <a:pt x="3485618" y="754605"/>
                  <a:pt x="3495724" y="852186"/>
                </a:cubicBezTo>
                <a:cubicBezTo>
                  <a:pt x="3504578" y="948437"/>
                  <a:pt x="3505176" y="1044867"/>
                  <a:pt x="3502664" y="1141385"/>
                </a:cubicBezTo>
                <a:cubicBezTo>
                  <a:pt x="3500391" y="1228440"/>
                  <a:pt x="3500750" y="1315584"/>
                  <a:pt x="3507210" y="1402639"/>
                </a:cubicBezTo>
                <a:cubicBezTo>
                  <a:pt x="3514626" y="1500407"/>
                  <a:pt x="3520966" y="1598176"/>
                  <a:pt x="3506252" y="1695857"/>
                </a:cubicBezTo>
                <a:cubicBezTo>
                  <a:pt x="3492089" y="1780866"/>
                  <a:pt x="3485019" y="1866447"/>
                  <a:pt x="3485079" y="1952109"/>
                </a:cubicBezTo>
                <a:cubicBezTo>
                  <a:pt x="3486753" y="2065682"/>
                  <a:pt x="3498596" y="2178986"/>
                  <a:pt x="3505415" y="2292381"/>
                </a:cubicBezTo>
                <a:cubicBezTo>
                  <a:pt x="3514746" y="2447918"/>
                  <a:pt x="3522761" y="2603544"/>
                  <a:pt x="3508406" y="2759171"/>
                </a:cubicBezTo>
                <a:cubicBezTo>
                  <a:pt x="3497997" y="2866762"/>
                  <a:pt x="3488428" y="2974352"/>
                  <a:pt x="3496442" y="3082389"/>
                </a:cubicBezTo>
                <a:cubicBezTo>
                  <a:pt x="3502066" y="3158639"/>
                  <a:pt x="3510200" y="3234980"/>
                  <a:pt x="3504816" y="3311409"/>
                </a:cubicBezTo>
                <a:lnTo>
                  <a:pt x="3500655" y="3407763"/>
                </a:lnTo>
                <a:lnTo>
                  <a:pt x="3500528" y="3407763"/>
                </a:lnTo>
                <a:lnTo>
                  <a:pt x="3500186" y="3418624"/>
                </a:lnTo>
                <a:lnTo>
                  <a:pt x="3498431" y="3459279"/>
                </a:lnTo>
                <a:lnTo>
                  <a:pt x="3498786" y="3476530"/>
                </a:lnTo>
                <a:lnTo>
                  <a:pt x="3500070" y="3476530"/>
                </a:lnTo>
                <a:lnTo>
                  <a:pt x="3504922" y="3592711"/>
                </a:lnTo>
                <a:lnTo>
                  <a:pt x="3504733" y="3642505"/>
                </a:lnTo>
                <a:lnTo>
                  <a:pt x="3344090" y="3645620"/>
                </a:lnTo>
                <a:cubicBezTo>
                  <a:pt x="3179268" y="3652578"/>
                  <a:pt x="3015642" y="3636699"/>
                  <a:pt x="2851776" y="3628492"/>
                </a:cubicBezTo>
                <a:cubicBezTo>
                  <a:pt x="2716167" y="3622675"/>
                  <a:pt x="2580186" y="3623335"/>
                  <a:pt x="2444683" y="3630454"/>
                </a:cubicBezTo>
                <a:cubicBezTo>
                  <a:pt x="2220221" y="3640802"/>
                  <a:pt x="1995758" y="3642229"/>
                  <a:pt x="1771055" y="3636431"/>
                </a:cubicBezTo>
                <a:cubicBezTo>
                  <a:pt x="1659183" y="3633576"/>
                  <a:pt x="1547429" y="3634736"/>
                  <a:pt x="1435676" y="3638305"/>
                </a:cubicBezTo>
                <a:cubicBezTo>
                  <a:pt x="1179420" y="3646601"/>
                  <a:pt x="923403" y="3637323"/>
                  <a:pt x="667265" y="3634558"/>
                </a:cubicBezTo>
                <a:cubicBezTo>
                  <a:pt x="569736" y="3633488"/>
                  <a:pt x="472205" y="3633665"/>
                  <a:pt x="374794" y="3637679"/>
                </a:cubicBezTo>
                <a:cubicBezTo>
                  <a:pt x="264415" y="3642140"/>
                  <a:pt x="154036" y="3643412"/>
                  <a:pt x="43657" y="3642932"/>
                </a:cubicBezTo>
                <a:lnTo>
                  <a:pt x="11965" y="3642429"/>
                </a:lnTo>
                <a:lnTo>
                  <a:pt x="24360" y="3479541"/>
                </a:lnTo>
                <a:cubicBezTo>
                  <a:pt x="26194" y="3423392"/>
                  <a:pt x="25594" y="3367189"/>
                  <a:pt x="22559" y="3311038"/>
                </a:cubicBezTo>
                <a:cubicBezTo>
                  <a:pt x="16343" y="3197955"/>
                  <a:pt x="-628" y="3084971"/>
                  <a:pt x="13594" y="2971689"/>
                </a:cubicBezTo>
                <a:cubicBezTo>
                  <a:pt x="38335" y="2776712"/>
                  <a:pt x="12519" y="2582431"/>
                  <a:pt x="4272" y="2387950"/>
                </a:cubicBezTo>
                <a:cubicBezTo>
                  <a:pt x="-3262" y="2237604"/>
                  <a:pt x="2250" y="2086990"/>
                  <a:pt x="20765" y="1937298"/>
                </a:cubicBezTo>
                <a:cubicBezTo>
                  <a:pt x="38958" y="1790576"/>
                  <a:pt x="37113" y="1642627"/>
                  <a:pt x="15268" y="1496252"/>
                </a:cubicBezTo>
                <a:cubicBezTo>
                  <a:pt x="7718" y="1430798"/>
                  <a:pt x="7400" y="1364898"/>
                  <a:pt x="14311" y="1299395"/>
                </a:cubicBezTo>
                <a:cubicBezTo>
                  <a:pt x="22640" y="1195064"/>
                  <a:pt x="20682" y="1090348"/>
                  <a:pt x="8455" y="986285"/>
                </a:cubicBezTo>
                <a:cubicBezTo>
                  <a:pt x="-8159" y="849535"/>
                  <a:pt x="3794" y="712390"/>
                  <a:pt x="9890" y="575539"/>
                </a:cubicBezTo>
                <a:cubicBezTo>
                  <a:pt x="14432" y="472556"/>
                  <a:pt x="17180" y="369671"/>
                  <a:pt x="12878" y="266688"/>
                </a:cubicBezTo>
                <a:lnTo>
                  <a:pt x="14418" y="21931"/>
                </a:lnTo>
                <a:lnTo>
                  <a:pt x="163536" y="23733"/>
                </a:lnTo>
                <a:cubicBezTo>
                  <a:pt x="346324" y="25875"/>
                  <a:pt x="528992" y="25875"/>
                  <a:pt x="711062" y="9535"/>
                </a:cubicBezTo>
                <a:cubicBezTo>
                  <a:pt x="769619" y="4223"/>
                  <a:pt x="828415" y="562"/>
                  <a:pt x="887181" y="60"/>
                </a:cubicBez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68369D-3179-CDED-1CB5-1DB352875F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3" r="22785" b="-1"/>
          <a:stretch/>
        </p:blipFill>
        <p:spPr>
          <a:xfrm>
            <a:off x="8156747" y="400052"/>
            <a:ext cx="3524888" cy="3647338"/>
          </a:xfrm>
          <a:custGeom>
            <a:avLst/>
            <a:gdLst/>
            <a:ahLst/>
            <a:cxnLst/>
            <a:rect l="l" t="t" r="r" b="b"/>
            <a:pathLst>
              <a:path w="3524888" h="3647338">
                <a:moveTo>
                  <a:pt x="887180" y="60"/>
                </a:moveTo>
                <a:cubicBezTo>
                  <a:pt x="945946" y="-443"/>
                  <a:pt x="1004683" y="2214"/>
                  <a:pt x="1063120" y="9535"/>
                </a:cubicBezTo>
                <a:cubicBezTo>
                  <a:pt x="1192553" y="25206"/>
                  <a:pt x="1324035" y="29312"/>
                  <a:pt x="1454772" y="21769"/>
                </a:cubicBezTo>
                <a:cubicBezTo>
                  <a:pt x="1583729" y="15160"/>
                  <a:pt x="1712924" y="14714"/>
                  <a:pt x="1842239" y="16589"/>
                </a:cubicBezTo>
                <a:cubicBezTo>
                  <a:pt x="1958874" y="18285"/>
                  <a:pt x="2075628" y="18018"/>
                  <a:pt x="2192263" y="13196"/>
                </a:cubicBezTo>
                <a:cubicBezTo>
                  <a:pt x="2323253" y="7660"/>
                  <a:pt x="2454242" y="2928"/>
                  <a:pt x="2585113" y="13911"/>
                </a:cubicBezTo>
                <a:cubicBezTo>
                  <a:pt x="2699008" y="24482"/>
                  <a:pt x="2813668" y="29758"/>
                  <a:pt x="2928437" y="29714"/>
                </a:cubicBezTo>
                <a:cubicBezTo>
                  <a:pt x="3080601" y="28464"/>
                  <a:pt x="3232406" y="19625"/>
                  <a:pt x="3384330" y="14536"/>
                </a:cubicBezTo>
                <a:lnTo>
                  <a:pt x="3481468" y="12130"/>
                </a:lnTo>
                <a:lnTo>
                  <a:pt x="3481325" y="16098"/>
                </a:lnTo>
                <a:lnTo>
                  <a:pt x="3493308" y="84630"/>
                </a:lnTo>
                <a:lnTo>
                  <a:pt x="3493318" y="92959"/>
                </a:lnTo>
                <a:cubicBezTo>
                  <a:pt x="3495694" y="161085"/>
                  <a:pt x="3501168" y="229143"/>
                  <a:pt x="3512114" y="297090"/>
                </a:cubicBezTo>
                <a:cubicBezTo>
                  <a:pt x="3519231" y="340796"/>
                  <a:pt x="3524136" y="384681"/>
                  <a:pt x="3524809" y="428543"/>
                </a:cubicBezTo>
                <a:cubicBezTo>
                  <a:pt x="3525482" y="472405"/>
                  <a:pt x="3521923" y="516245"/>
                  <a:pt x="3512114" y="559861"/>
                </a:cubicBezTo>
                <a:cubicBezTo>
                  <a:pt x="3491119" y="656469"/>
                  <a:pt x="3485617" y="754605"/>
                  <a:pt x="3495724" y="852186"/>
                </a:cubicBezTo>
                <a:cubicBezTo>
                  <a:pt x="3504577" y="948437"/>
                  <a:pt x="3505176" y="1044867"/>
                  <a:pt x="3502664" y="1141386"/>
                </a:cubicBezTo>
                <a:cubicBezTo>
                  <a:pt x="3500391" y="1228440"/>
                  <a:pt x="3500749" y="1315584"/>
                  <a:pt x="3507210" y="1402639"/>
                </a:cubicBezTo>
                <a:cubicBezTo>
                  <a:pt x="3514626" y="1500407"/>
                  <a:pt x="3520966" y="1598176"/>
                  <a:pt x="3506251" y="1695856"/>
                </a:cubicBezTo>
                <a:cubicBezTo>
                  <a:pt x="3492089" y="1780866"/>
                  <a:pt x="3485019" y="1866447"/>
                  <a:pt x="3485079" y="1952109"/>
                </a:cubicBezTo>
                <a:cubicBezTo>
                  <a:pt x="3486753" y="2065682"/>
                  <a:pt x="3498595" y="2178986"/>
                  <a:pt x="3505414" y="2292381"/>
                </a:cubicBezTo>
                <a:cubicBezTo>
                  <a:pt x="3514746" y="2447918"/>
                  <a:pt x="3522760" y="2603544"/>
                  <a:pt x="3508405" y="2759171"/>
                </a:cubicBezTo>
                <a:cubicBezTo>
                  <a:pt x="3497997" y="2866762"/>
                  <a:pt x="3488427" y="2974352"/>
                  <a:pt x="3496442" y="3082389"/>
                </a:cubicBezTo>
                <a:cubicBezTo>
                  <a:pt x="3502065" y="3158639"/>
                  <a:pt x="3510200" y="3234980"/>
                  <a:pt x="3504816" y="3311409"/>
                </a:cubicBezTo>
                <a:lnTo>
                  <a:pt x="3500655" y="3407763"/>
                </a:lnTo>
                <a:lnTo>
                  <a:pt x="3500528" y="3407763"/>
                </a:lnTo>
                <a:lnTo>
                  <a:pt x="3500186" y="3418624"/>
                </a:lnTo>
                <a:lnTo>
                  <a:pt x="3498431" y="3459279"/>
                </a:lnTo>
                <a:lnTo>
                  <a:pt x="3498786" y="3476530"/>
                </a:lnTo>
                <a:lnTo>
                  <a:pt x="3500070" y="3476530"/>
                </a:lnTo>
                <a:lnTo>
                  <a:pt x="3504922" y="3592711"/>
                </a:lnTo>
                <a:lnTo>
                  <a:pt x="3504733" y="3642505"/>
                </a:lnTo>
                <a:lnTo>
                  <a:pt x="3344090" y="3645620"/>
                </a:lnTo>
                <a:cubicBezTo>
                  <a:pt x="3179267" y="3652578"/>
                  <a:pt x="3015642" y="3636699"/>
                  <a:pt x="2851776" y="3628492"/>
                </a:cubicBezTo>
                <a:cubicBezTo>
                  <a:pt x="2716167" y="3622675"/>
                  <a:pt x="2580186" y="3623335"/>
                  <a:pt x="2444683" y="3630454"/>
                </a:cubicBezTo>
                <a:cubicBezTo>
                  <a:pt x="2220221" y="3640802"/>
                  <a:pt x="1995757" y="3642229"/>
                  <a:pt x="1771055" y="3636431"/>
                </a:cubicBezTo>
                <a:cubicBezTo>
                  <a:pt x="1659183" y="3633576"/>
                  <a:pt x="1547429" y="3634736"/>
                  <a:pt x="1435675" y="3638305"/>
                </a:cubicBezTo>
                <a:cubicBezTo>
                  <a:pt x="1179419" y="3646601"/>
                  <a:pt x="923403" y="3637323"/>
                  <a:pt x="667265" y="3634558"/>
                </a:cubicBezTo>
                <a:cubicBezTo>
                  <a:pt x="569736" y="3633488"/>
                  <a:pt x="472205" y="3633665"/>
                  <a:pt x="374793" y="3637679"/>
                </a:cubicBezTo>
                <a:cubicBezTo>
                  <a:pt x="264415" y="3642140"/>
                  <a:pt x="154036" y="3643412"/>
                  <a:pt x="43657" y="3642932"/>
                </a:cubicBezTo>
                <a:lnTo>
                  <a:pt x="11965" y="3642429"/>
                </a:lnTo>
                <a:lnTo>
                  <a:pt x="24360" y="3479541"/>
                </a:lnTo>
                <a:cubicBezTo>
                  <a:pt x="26194" y="3423392"/>
                  <a:pt x="25594" y="3367189"/>
                  <a:pt x="22559" y="3311038"/>
                </a:cubicBezTo>
                <a:cubicBezTo>
                  <a:pt x="16343" y="3197955"/>
                  <a:pt x="-628" y="3084971"/>
                  <a:pt x="13594" y="2971689"/>
                </a:cubicBezTo>
                <a:cubicBezTo>
                  <a:pt x="38335" y="2776712"/>
                  <a:pt x="12519" y="2582431"/>
                  <a:pt x="4272" y="2387950"/>
                </a:cubicBezTo>
                <a:cubicBezTo>
                  <a:pt x="-3262" y="2237604"/>
                  <a:pt x="2250" y="2086990"/>
                  <a:pt x="20765" y="1937298"/>
                </a:cubicBezTo>
                <a:cubicBezTo>
                  <a:pt x="38958" y="1790576"/>
                  <a:pt x="37113" y="1642627"/>
                  <a:pt x="15268" y="1496252"/>
                </a:cubicBezTo>
                <a:cubicBezTo>
                  <a:pt x="7718" y="1430798"/>
                  <a:pt x="7400" y="1364898"/>
                  <a:pt x="14311" y="1299395"/>
                </a:cubicBezTo>
                <a:cubicBezTo>
                  <a:pt x="22640" y="1195064"/>
                  <a:pt x="20682" y="1090348"/>
                  <a:pt x="8455" y="986285"/>
                </a:cubicBezTo>
                <a:cubicBezTo>
                  <a:pt x="-8159" y="849535"/>
                  <a:pt x="3794" y="712390"/>
                  <a:pt x="9890" y="575539"/>
                </a:cubicBezTo>
                <a:cubicBezTo>
                  <a:pt x="14432" y="472556"/>
                  <a:pt x="17180" y="369671"/>
                  <a:pt x="12878" y="266688"/>
                </a:cubicBezTo>
                <a:lnTo>
                  <a:pt x="14418" y="21931"/>
                </a:lnTo>
                <a:lnTo>
                  <a:pt x="163536" y="23733"/>
                </a:lnTo>
                <a:cubicBezTo>
                  <a:pt x="346324" y="25875"/>
                  <a:pt x="528992" y="25875"/>
                  <a:pt x="711061" y="9535"/>
                </a:cubicBezTo>
                <a:cubicBezTo>
                  <a:pt x="769618" y="4223"/>
                  <a:pt x="828414" y="562"/>
                  <a:pt x="887180" y="60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BEF8BF-F286-BF37-47C1-9F4A04A9AD48}"/>
              </a:ext>
            </a:extLst>
          </p:cNvPr>
          <p:cNvSpPr txBox="1"/>
          <p:nvPr/>
        </p:nvSpPr>
        <p:spPr>
          <a:xfrm>
            <a:off x="1071716" y="5512322"/>
            <a:ext cx="102820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Cycle Stations present all over London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widely used stations are located in Central London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Least Used stations are located in outskirts of London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0449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81697-7E73-963A-E98E-1D927FBAA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Forecasting</a:t>
            </a:r>
          </a:p>
        </p:txBody>
      </p:sp>
      <p:pic>
        <p:nvPicPr>
          <p:cNvPr id="4" name="Content Placeholder 5" descr="Chart, scatter chart&#10;&#10;Description automatically generated">
            <a:extLst>
              <a:ext uri="{FF2B5EF4-FFF2-40B4-BE49-F238E27FC236}">
                <a16:creationId xmlns:a16="http://schemas.microsoft.com/office/drawing/2014/main" id="{BF4C03ED-3023-9208-CEB9-718B5EDC79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2" b="21387"/>
          <a:stretch/>
        </p:blipFill>
        <p:spPr>
          <a:xfrm>
            <a:off x="322552" y="1690688"/>
            <a:ext cx="8535172" cy="44503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AE7C37-178C-89B4-9C1B-FB221C758A89}"/>
              </a:ext>
            </a:extLst>
          </p:cNvPr>
          <p:cNvSpPr txBox="1"/>
          <p:nvPr/>
        </p:nvSpPr>
        <p:spPr>
          <a:xfrm>
            <a:off x="9026013" y="1690688"/>
            <a:ext cx="30185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Good Amount of Data to check seasonality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Predictable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95610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33781-8F07-3726-D140-F34E36397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947EC-7883-066C-433D-FD608228A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Expect Similar Patterns for Rentals in future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consider 15 minutes pricing to make it more attractive than competitors.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partnership with private firms and if possible also with railways.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Target Central London to begin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consider Electric bikes to begin with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59858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AD6DF-59C3-33A9-22C9-6D95731A5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6849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</TotalTime>
  <Words>188</Words>
  <Application>Microsoft Office PowerPoint</Application>
  <PresentationFormat>Widescreen</PresentationFormat>
  <Paragraphs>40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TFL Cycling Dataset Analysis</vt:lpstr>
      <vt:lpstr>Rentals</vt:lpstr>
      <vt:lpstr>Bikes</vt:lpstr>
      <vt:lpstr>Locations of Stations</vt:lpstr>
      <vt:lpstr>Forecasting</vt:lpstr>
      <vt:lpstr>Recommendations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TFL Cycling Dataset Analysis</dc:title>
  <dc:creator>Sandnyit Pathare</dc:creator>
  <cp:lastModifiedBy>Sandnyit Pathare</cp:lastModifiedBy>
  <cp:revision>2</cp:revision>
  <dcterms:created xsi:type="dcterms:W3CDTF">2023-03-07T02:24:53Z</dcterms:created>
  <dcterms:modified xsi:type="dcterms:W3CDTF">2023-03-07T15:40:26Z</dcterms:modified>
</cp:coreProperties>
</file>

<file path=docProps/thumbnail.jpeg>
</file>